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1446" r:id="rId2"/>
    <p:sldId id="2387" r:id="rId3"/>
    <p:sldId id="2390" r:id="rId4"/>
    <p:sldId id="2391" r:id="rId5"/>
    <p:sldId id="2456" r:id="rId6"/>
    <p:sldId id="2393" r:id="rId7"/>
    <p:sldId id="2394" r:id="rId8"/>
    <p:sldId id="2395" r:id="rId9"/>
    <p:sldId id="2396" r:id="rId10"/>
    <p:sldId id="2397" r:id="rId11"/>
    <p:sldId id="2398" r:id="rId12"/>
    <p:sldId id="2399" r:id="rId13"/>
    <p:sldId id="2400" r:id="rId14"/>
    <p:sldId id="2401" r:id="rId15"/>
    <p:sldId id="2402" r:id="rId16"/>
    <p:sldId id="2403" r:id="rId17"/>
    <p:sldId id="2404" r:id="rId18"/>
    <p:sldId id="2405" r:id="rId19"/>
    <p:sldId id="2457" r:id="rId20"/>
    <p:sldId id="2389" r:id="rId21"/>
    <p:sldId id="2406" r:id="rId22"/>
    <p:sldId id="2407" r:id="rId23"/>
    <p:sldId id="2408" r:id="rId24"/>
    <p:sldId id="2409" r:id="rId25"/>
    <p:sldId id="2410" r:id="rId26"/>
    <p:sldId id="2411" r:id="rId27"/>
    <p:sldId id="2412" r:id="rId28"/>
    <p:sldId id="2413" r:id="rId29"/>
    <p:sldId id="2414" r:id="rId30"/>
    <p:sldId id="2415" r:id="rId31"/>
    <p:sldId id="2416" r:id="rId32"/>
    <p:sldId id="2417" r:id="rId33"/>
    <p:sldId id="2418" r:id="rId34"/>
    <p:sldId id="2419" r:id="rId35"/>
    <p:sldId id="2421" r:id="rId36"/>
    <p:sldId id="2420" r:id="rId37"/>
    <p:sldId id="2388" r:id="rId38"/>
    <p:sldId id="2423" r:id="rId39"/>
    <p:sldId id="2424" r:id="rId40"/>
    <p:sldId id="2425" r:id="rId41"/>
    <p:sldId id="2426" r:id="rId42"/>
    <p:sldId id="2427" r:id="rId43"/>
    <p:sldId id="2428" r:id="rId44"/>
    <p:sldId id="2429" r:id="rId45"/>
    <p:sldId id="2430" r:id="rId46"/>
    <p:sldId id="2431" r:id="rId47"/>
    <p:sldId id="2432" r:id="rId48"/>
    <p:sldId id="2433" r:id="rId49"/>
    <p:sldId id="2434" r:id="rId50"/>
    <p:sldId id="2435" r:id="rId51"/>
    <p:sldId id="2436" r:id="rId52"/>
    <p:sldId id="2437" r:id="rId53"/>
    <p:sldId id="2438" r:id="rId54"/>
    <p:sldId id="2439" r:id="rId55"/>
    <p:sldId id="2440" r:id="rId56"/>
    <p:sldId id="2441" r:id="rId57"/>
    <p:sldId id="2422" r:id="rId58"/>
    <p:sldId id="2442" r:id="rId59"/>
    <p:sldId id="2443" r:id="rId60"/>
    <p:sldId id="2444" r:id="rId61"/>
    <p:sldId id="2445" r:id="rId62"/>
    <p:sldId id="2446" r:id="rId63"/>
    <p:sldId id="2447" r:id="rId64"/>
    <p:sldId id="2448" r:id="rId65"/>
    <p:sldId id="2449" r:id="rId66"/>
    <p:sldId id="2450" r:id="rId67"/>
    <p:sldId id="2451" r:id="rId68"/>
    <p:sldId id="2452" r:id="rId69"/>
    <p:sldId id="2453" r:id="rId70"/>
    <p:sldId id="2454" r:id="rId71"/>
    <p:sldId id="2455" r:id="rId72"/>
    <p:sldId id="1518" r:id="rId73"/>
    <p:sldId id="704" r:id="rId7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0" autoAdjust="0"/>
    <p:restoredTop sz="94660"/>
  </p:normalViewPr>
  <p:slideViewPr>
    <p:cSldViewPr>
      <p:cViewPr varScale="1">
        <p:scale>
          <a:sx n="125" d="100"/>
          <a:sy n="125" d="100"/>
        </p:scale>
        <p:origin x="184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 panose="020F0704030504030204" pitchFamily="34" charset="0"/>
              </a:defRPr>
            </a:lvl1pPr>
          </a:lstStyle>
          <a:p>
            <a:fld id="{B3B65759-A3DF-4E97-94CE-F72E7F6ADA61}" type="datetimeFigureOut">
              <a:rPr lang="en-US" smtClean="0"/>
              <a:pPr/>
              <a:t>4/11/20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 panose="020F0704030504030204" pitchFamily="34" charset="0"/>
              </a:defRPr>
            </a:lvl1pPr>
          </a:lstStyle>
          <a:p>
            <a:fld id="{D33B9708-58B3-4407-82E8-A6B6968EF2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1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FA85A-3FCB-43FE-A406-33FEC94DE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9F254-FC81-483B-A773-8472F545D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B2AEC-425C-475F-9C44-B7E640169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7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A2E42-77F5-4969-B87A-2EE04D411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3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3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3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3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1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18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3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8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3CA94-F896-48F8-9484-7B9819018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5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04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42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1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4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8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1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DD42-6330-48E5-B1F2-80B8BDED7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4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8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7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97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5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3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1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1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4DEC-0D80-4FB3-8241-0BDA9242B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1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3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4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3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8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3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6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04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9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E8CA7-E2B7-45EC-944A-BCC89667A2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4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50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3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331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7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43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0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26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74BD-7FCA-4C0A-9BAE-5FF5E3CF1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9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4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5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8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94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10972800" cy="5287963"/>
          </a:xfrm>
        </p:spPr>
        <p:txBody>
          <a:bodyPr/>
          <a:lstStyle>
            <a:lvl1pPr marL="0" indent="0" algn="ctr"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2F03-5554-4A87-8204-1DFA23CA66B5}" type="datetimeFigureOut">
              <a:rPr lang="en-US" smtClean="0"/>
              <a:pPr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2426-BF4B-4D8D-AE50-5E00909A83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56C80-141F-41FF-BCA5-B30CA979A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885A-E696-4157-A4CB-2529FB29C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879ABE-D523-AE41-94B9-C0EFBA021487}"/>
              </a:ext>
            </a:extLst>
          </p:cNvPr>
          <p:cNvSpPr/>
          <p:nvPr userDrawn="1"/>
        </p:nvSpPr>
        <p:spPr>
          <a:xfrm>
            <a:off x="381000" y="160338"/>
            <a:ext cx="11430000" cy="6545262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Rounded MT Bold" panose="020F07040305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Rounded MT Bold" panose="020F0704030504030204" pitchFamily="34" charset="0"/>
              </a:defRPr>
            </a:lvl1pPr>
          </a:lstStyle>
          <a:p>
            <a:fld id="{F1565ADE-9489-4431-9470-52F02FEAEE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6738" name="AutoShape 2" descr="https://iajmvw.blu.livefilestore.com/y1pYHI1VgvxhoMZlNSK09rkxs7kk1Fmmfy3QCQ1GpWeJDIm5uCObDzK0MfSpwklaeBCyWYQ9dPRKm9eRdaxkhC5-SXa_9vkuz89/289581_6173.jpg?psid=1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6740" name="AutoShape 4" descr="https://iajmvw.blu.livefilestore.com/y1pYHI1VgvxhoMZlNSK09rkxs7kk1Fmmfy3QCQ1GpWeJDIm5uCObDzK0MfSpwklaeBCyWYQ9dPRKm9eRdaxkhC5-SXa_9vkuz89/289581_6173.jpg?psid=1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7522" name="AutoShape 2" descr="https://iajmvw.blu.livefilestore.com/y1p5LrdsgGhnCVEZ9hPFB_K5Apih5o88DbGcEsZ1lb0NeVkqngO_3LVp4sPyD0c9DAP9X42zQrZpwTmdA7oIh11m3S_ePIdyHM2/1337379_51006922.jpg?psid=1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07524" name="AutoShape 4" descr="https://iajmvw.blu.livefilestore.com/y1p5LrdsgGhnCVEZ9hPFB_K5Apih5o88DbGcEsZ1lb0NeVkqngO_3LVp4sPyD0c9DAP9X42zQrZpwTmdA7oIh11m3S_ePIdyHM2/1337379_51006922.jpg?psid=1"/>
          <p:cNvSpPr>
            <a:spLocks noChangeAspect="1" noChangeArrowheads="1"/>
          </p:cNvSpPr>
          <p:nvPr userDrawn="1"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2" r:id="rId12"/>
    <p:sldLayoutId id="2147483763" r:id="rId13"/>
    <p:sldLayoutId id="2147483764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  <p:sldLayoutId id="2147483788" r:id="rId37"/>
    <p:sldLayoutId id="2147483789" r:id="rId38"/>
    <p:sldLayoutId id="2147483790" r:id="rId39"/>
    <p:sldLayoutId id="2147483791" r:id="rId40"/>
    <p:sldLayoutId id="2147483792" r:id="rId41"/>
    <p:sldLayoutId id="2147483793" r:id="rId42"/>
    <p:sldLayoutId id="2147483794" r:id="rId43"/>
    <p:sldLayoutId id="2147483795" r:id="rId44"/>
    <p:sldLayoutId id="2147483796" r:id="rId45"/>
    <p:sldLayoutId id="2147483797" r:id="rId46"/>
    <p:sldLayoutId id="2147483798" r:id="rId47"/>
    <p:sldLayoutId id="2147483799" r:id="rId48"/>
    <p:sldLayoutId id="2147483800" r:id="rId49"/>
    <p:sldLayoutId id="2147483801" r:id="rId50"/>
    <p:sldLayoutId id="2147483802" r:id="rId51"/>
    <p:sldLayoutId id="2147483803" r:id="rId52"/>
    <p:sldLayoutId id="2147483804" r:id="rId53"/>
    <p:sldLayoutId id="2147483805" r:id="rId54"/>
    <p:sldLayoutId id="2147483806" r:id="rId55"/>
    <p:sldLayoutId id="2147483807" r:id="rId56"/>
    <p:sldLayoutId id="2147483808" r:id="rId57"/>
    <p:sldLayoutId id="2147483809" r:id="rId58"/>
    <p:sldLayoutId id="2147483810" r:id="rId59"/>
    <p:sldLayoutId id="2147483811" r:id="rId60"/>
    <p:sldLayoutId id="2147483812" r:id="rId61"/>
    <p:sldLayoutId id="2147483813" r:id="rId62"/>
    <p:sldLayoutId id="2147483814" r:id="rId63"/>
    <p:sldLayoutId id="2147483815" r:id="rId64"/>
    <p:sldLayoutId id="2147483816" r:id="rId65"/>
    <p:sldLayoutId id="2147483817" r:id="rId66"/>
    <p:sldLayoutId id="2147483818" r:id="rId67"/>
    <p:sldLayoutId id="2147483819" r:id="rId68"/>
    <p:sldLayoutId id="2147483820" r:id="rId69"/>
    <p:sldLayoutId id="2147483821" r:id="rId70"/>
    <p:sldLayoutId id="2147483822" r:id="rId71"/>
    <p:sldLayoutId id="2147483823" r:id="rId72"/>
    <p:sldLayoutId id="2147483824" r:id="rId73"/>
    <p:sldLayoutId id="2147483825" r:id="rId74"/>
    <p:sldLayoutId id="2147483826" r:id="rId75"/>
    <p:sldLayoutId id="2147483827" r:id="rId7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Rounded MT Bold" panose="020F07040305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Rounded MT Bold" panose="020F07040305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Rounded MT Bold" panose="020F07040305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Rounded MT Bold" panose="020F07040305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C_Logo 2012.gif"/>
          <p:cNvPicPr>
            <a:picLocks noChangeAspect="1"/>
          </p:cNvPicPr>
          <p:nvPr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1828800" y="1524000"/>
            <a:ext cx="8610600" cy="36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/>
              <a:t>Our God is the Lion</a:t>
            </a:r>
          </a:p>
          <a:p>
            <a:r>
              <a:rPr lang="en-US" dirty="0"/>
              <a:t>The Lion of Judah</a:t>
            </a:r>
          </a:p>
          <a:p>
            <a:r>
              <a:rPr lang="en-US" dirty="0"/>
              <a:t>He's roaring with power</a:t>
            </a:r>
          </a:p>
          <a:p>
            <a:r>
              <a:rPr lang="en-US" dirty="0"/>
              <a:t>And fighting our battles</a:t>
            </a:r>
          </a:p>
          <a:p>
            <a:r>
              <a:rPr lang="en-US" dirty="0"/>
              <a:t>And every knee will </a:t>
            </a:r>
          </a:p>
          <a:p>
            <a:r>
              <a:rPr lang="en-US" dirty="0"/>
              <a:t>bow before Him</a:t>
            </a:r>
          </a:p>
        </p:txBody>
      </p:sp>
    </p:spTree>
    <p:extLst>
      <p:ext uri="{BB962C8B-B14F-4D97-AF65-F5344CB8AC3E}">
        <p14:creationId xmlns:p14="http://schemas.microsoft.com/office/powerpoint/2010/main" val="281207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724400"/>
          </a:xfrm>
        </p:spPr>
        <p:txBody>
          <a:bodyPr>
            <a:normAutofit/>
          </a:bodyPr>
          <a:lstStyle/>
          <a:p>
            <a:r>
              <a:rPr lang="en-US" dirty="0"/>
              <a:t>Our God is the Lamb</a:t>
            </a:r>
          </a:p>
          <a:p>
            <a:r>
              <a:rPr lang="en-US" dirty="0"/>
              <a:t>The Lamb that was slain</a:t>
            </a:r>
          </a:p>
          <a:p>
            <a:r>
              <a:rPr lang="en-US" dirty="0"/>
              <a:t>For the sin of the world</a:t>
            </a:r>
          </a:p>
          <a:p>
            <a:r>
              <a:rPr lang="en-US" dirty="0"/>
              <a:t>His blood breaks the chains</a:t>
            </a:r>
          </a:p>
        </p:txBody>
      </p:sp>
    </p:spTree>
    <p:extLst>
      <p:ext uri="{BB962C8B-B14F-4D97-AF65-F5344CB8AC3E}">
        <p14:creationId xmlns:p14="http://schemas.microsoft.com/office/powerpoint/2010/main" val="148987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/>
              <a:t>And every knee will bow </a:t>
            </a:r>
          </a:p>
          <a:p>
            <a:r>
              <a:rPr lang="en-US" dirty="0"/>
              <a:t>Before the Lion and the Lamb</a:t>
            </a:r>
          </a:p>
          <a:p>
            <a:r>
              <a:rPr lang="en-US" dirty="0"/>
              <a:t>Oh every knee will bow </a:t>
            </a:r>
          </a:p>
          <a:p>
            <a:r>
              <a:rPr lang="en-US" dirty="0"/>
              <a:t>Before the Lion and the Lamb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0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/>
              <a:t>Who can stop the Lord almighty</a:t>
            </a:r>
          </a:p>
          <a:p>
            <a:r>
              <a:rPr lang="en-US" dirty="0"/>
              <a:t>Who can stop the Lord almighty</a:t>
            </a:r>
          </a:p>
          <a:p>
            <a:r>
              <a:rPr lang="en-US" dirty="0"/>
              <a:t>Who can stop the Lord almighty</a:t>
            </a:r>
          </a:p>
          <a:p>
            <a:r>
              <a:rPr lang="en-US" dirty="0"/>
              <a:t>Who can stop the Lord almighty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144000" cy="4419600"/>
          </a:xfrm>
        </p:spPr>
        <p:txBody>
          <a:bodyPr>
            <a:normAutofit/>
          </a:bodyPr>
          <a:lstStyle/>
          <a:p>
            <a:r>
              <a:rPr lang="en-US" dirty="0"/>
              <a:t>Who can stop the Lord almighty</a:t>
            </a:r>
          </a:p>
          <a:p>
            <a:r>
              <a:rPr lang="en-US" dirty="0"/>
              <a:t>Who can stop the Lord almighty</a:t>
            </a:r>
          </a:p>
          <a:p>
            <a:r>
              <a:rPr lang="en-US" dirty="0"/>
              <a:t>Who can stop the Lord almighty</a:t>
            </a:r>
          </a:p>
          <a:p>
            <a:r>
              <a:rPr lang="en-US" dirty="0"/>
              <a:t>Who can stop the Lord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8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/>
              <a:t>Our God is the Lion</a:t>
            </a:r>
          </a:p>
          <a:p>
            <a:r>
              <a:rPr lang="en-US" dirty="0"/>
              <a:t>The Lion of Judah</a:t>
            </a:r>
          </a:p>
          <a:p>
            <a:r>
              <a:rPr lang="en-US" dirty="0"/>
              <a:t>He's roaring with power</a:t>
            </a:r>
          </a:p>
          <a:p>
            <a:r>
              <a:rPr lang="en-US" dirty="0"/>
              <a:t>And fighting our battles</a:t>
            </a:r>
          </a:p>
          <a:p>
            <a:r>
              <a:rPr lang="en-US" dirty="0"/>
              <a:t>And every knee will </a:t>
            </a:r>
          </a:p>
          <a:p>
            <a:r>
              <a:rPr lang="en-US" dirty="0"/>
              <a:t>bow before Him</a:t>
            </a:r>
          </a:p>
        </p:txBody>
      </p:sp>
    </p:spTree>
    <p:extLst>
      <p:ext uri="{BB962C8B-B14F-4D97-AF65-F5344CB8AC3E}">
        <p14:creationId xmlns:p14="http://schemas.microsoft.com/office/powerpoint/2010/main" val="28710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724400"/>
          </a:xfrm>
        </p:spPr>
        <p:txBody>
          <a:bodyPr>
            <a:normAutofit/>
          </a:bodyPr>
          <a:lstStyle/>
          <a:p>
            <a:r>
              <a:rPr lang="en-US" dirty="0"/>
              <a:t>Our God is the Lamb</a:t>
            </a:r>
          </a:p>
          <a:p>
            <a:r>
              <a:rPr lang="en-US" dirty="0"/>
              <a:t>The Lamb that was slain</a:t>
            </a:r>
          </a:p>
          <a:p>
            <a:r>
              <a:rPr lang="en-US" dirty="0"/>
              <a:t>For the sin of the world</a:t>
            </a:r>
          </a:p>
          <a:p>
            <a:r>
              <a:rPr lang="en-US" dirty="0"/>
              <a:t>His blood breaks the chains</a:t>
            </a:r>
          </a:p>
        </p:txBody>
      </p:sp>
    </p:spTree>
    <p:extLst>
      <p:ext uri="{BB962C8B-B14F-4D97-AF65-F5344CB8AC3E}">
        <p14:creationId xmlns:p14="http://schemas.microsoft.com/office/powerpoint/2010/main" val="45747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/>
              <a:t>And every knee will bow </a:t>
            </a:r>
          </a:p>
          <a:p>
            <a:r>
              <a:rPr lang="en-US" dirty="0"/>
              <a:t>Before the Lion and the Lamb</a:t>
            </a:r>
          </a:p>
          <a:p>
            <a:r>
              <a:rPr lang="en-US" dirty="0"/>
              <a:t>Oh every knee will bow </a:t>
            </a:r>
          </a:p>
          <a:p>
            <a:r>
              <a:rPr lang="en-US" dirty="0"/>
              <a:t>Before the Lion and the Lamb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09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/>
              <a:t>Oh every knee will bow </a:t>
            </a:r>
          </a:p>
          <a:p>
            <a:r>
              <a:rPr lang="en-US" dirty="0"/>
              <a:t>Before the Lion and the Lamb</a:t>
            </a:r>
          </a:p>
          <a:p>
            <a:r>
              <a:rPr lang="en-US" dirty="0"/>
              <a:t>Oh every knee will bow </a:t>
            </a:r>
          </a:p>
          <a:p>
            <a:r>
              <a:rPr lang="en-US" dirty="0"/>
              <a:t>Before the Lion and the Lamb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He's coming on the clouds</a:t>
            </a:r>
          </a:p>
          <a:p>
            <a:r>
              <a:rPr lang="en-US" dirty="0"/>
              <a:t>Kings and kingdoms </a:t>
            </a:r>
          </a:p>
          <a:p>
            <a:r>
              <a:rPr lang="en-US" dirty="0"/>
              <a:t>Will bow down</a:t>
            </a:r>
          </a:p>
        </p:txBody>
      </p:sp>
    </p:spTree>
    <p:extLst>
      <p:ext uri="{BB962C8B-B14F-4D97-AF65-F5344CB8AC3E}">
        <p14:creationId xmlns:p14="http://schemas.microsoft.com/office/powerpoint/2010/main" val="331999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7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3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You were the Word </a:t>
            </a:r>
          </a:p>
          <a:p>
            <a:r>
              <a:rPr lang="en-US" dirty="0"/>
              <a:t>at the beginning</a:t>
            </a:r>
          </a:p>
          <a:p>
            <a:r>
              <a:rPr lang="en-US" dirty="0"/>
              <a:t>One with God </a:t>
            </a:r>
          </a:p>
          <a:p>
            <a:r>
              <a:rPr lang="en-US" dirty="0"/>
              <a:t>the Lord Most High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380672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What a Beautiful Name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 Ben Fielding, Brooke </a:t>
            </a:r>
            <a:r>
              <a:rPr lang="en-US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Ligertwood</a:t>
            </a:r>
            <a:endParaRPr lang="en-US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Song Number: 7068424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© 2016 </a:t>
            </a:r>
            <a:r>
              <a:rPr lang="en-US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Hillsong</a:t>
            </a:r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Music Publishing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CCLI#:1050292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4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3962400"/>
          </a:xfrm>
        </p:spPr>
        <p:txBody>
          <a:bodyPr>
            <a:normAutofit/>
          </a:bodyPr>
          <a:lstStyle/>
          <a:p>
            <a:r>
              <a:rPr lang="en-US" dirty="0"/>
              <a:t>Your hidden glory in creation</a:t>
            </a:r>
          </a:p>
          <a:p>
            <a:r>
              <a:rPr lang="en-US" dirty="0"/>
              <a:t>Now revealed in You our Christ</a:t>
            </a:r>
          </a:p>
        </p:txBody>
      </p:sp>
    </p:spTree>
    <p:extLst>
      <p:ext uri="{BB962C8B-B14F-4D97-AF65-F5344CB8AC3E}">
        <p14:creationId xmlns:p14="http://schemas.microsoft.com/office/powerpoint/2010/main" val="225216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/>
              <a:t>What a beautiful name it is</a:t>
            </a:r>
          </a:p>
          <a:p>
            <a:r>
              <a:rPr lang="en-US" dirty="0"/>
              <a:t>What a beautiful name it is</a:t>
            </a:r>
          </a:p>
          <a:p>
            <a:r>
              <a:rPr lang="en-US" dirty="0"/>
              <a:t>The name of </a:t>
            </a:r>
          </a:p>
          <a:p>
            <a:r>
              <a:rPr lang="en-US" dirty="0"/>
              <a:t>Jesus Christ my King</a:t>
            </a:r>
          </a:p>
        </p:txBody>
      </p:sp>
    </p:spTree>
    <p:extLst>
      <p:ext uri="{BB962C8B-B14F-4D97-AF65-F5344CB8AC3E}">
        <p14:creationId xmlns:p14="http://schemas.microsoft.com/office/powerpoint/2010/main" val="3590337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/>
              <a:t>What a beautiful name it is</a:t>
            </a:r>
          </a:p>
          <a:p>
            <a:r>
              <a:rPr lang="en-US" dirty="0"/>
              <a:t>Nothing compares to this</a:t>
            </a:r>
          </a:p>
          <a:p>
            <a:r>
              <a:rPr lang="en-US" dirty="0"/>
              <a:t>What a beautiful name it is</a:t>
            </a:r>
          </a:p>
          <a:p>
            <a:r>
              <a:rPr lang="en-US" dirty="0"/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01039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/>
              <a:t>You didn't want </a:t>
            </a:r>
          </a:p>
          <a:p>
            <a:r>
              <a:rPr lang="en-US" dirty="0"/>
              <a:t>heaven without us</a:t>
            </a:r>
          </a:p>
          <a:p>
            <a:r>
              <a:rPr lang="en-US" dirty="0"/>
              <a:t>So Jesus You </a:t>
            </a:r>
          </a:p>
          <a:p>
            <a:r>
              <a:rPr lang="en-US" dirty="0"/>
              <a:t>brought heaven down</a:t>
            </a:r>
          </a:p>
        </p:txBody>
      </p:sp>
    </p:spTree>
    <p:extLst>
      <p:ext uri="{BB962C8B-B14F-4D97-AF65-F5344CB8AC3E}">
        <p14:creationId xmlns:p14="http://schemas.microsoft.com/office/powerpoint/2010/main" val="229325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>
            <a:normAutofit/>
          </a:bodyPr>
          <a:lstStyle/>
          <a:p>
            <a:r>
              <a:rPr lang="en-US" dirty="0"/>
              <a:t>My sin was great </a:t>
            </a:r>
          </a:p>
          <a:p>
            <a:r>
              <a:rPr lang="en-US" dirty="0"/>
              <a:t>Your love was greater</a:t>
            </a:r>
          </a:p>
          <a:p>
            <a:r>
              <a:rPr lang="en-US" dirty="0"/>
              <a:t>What could separate us now</a:t>
            </a:r>
          </a:p>
        </p:txBody>
      </p:sp>
    </p:spTree>
    <p:extLst>
      <p:ext uri="{BB962C8B-B14F-4D97-AF65-F5344CB8AC3E}">
        <p14:creationId xmlns:p14="http://schemas.microsoft.com/office/powerpoint/2010/main" val="2816690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/>
              <a:t>What a wonderful name it is</a:t>
            </a:r>
          </a:p>
          <a:p>
            <a:r>
              <a:rPr lang="en-US" dirty="0"/>
              <a:t>What a wonderful name it is</a:t>
            </a:r>
          </a:p>
          <a:p>
            <a:r>
              <a:rPr lang="en-US" dirty="0"/>
              <a:t>The name of </a:t>
            </a:r>
          </a:p>
          <a:p>
            <a:r>
              <a:rPr lang="en-US" dirty="0"/>
              <a:t>Jesus Christ my King</a:t>
            </a:r>
          </a:p>
        </p:txBody>
      </p:sp>
    </p:spTree>
    <p:extLst>
      <p:ext uri="{BB962C8B-B14F-4D97-AF65-F5344CB8AC3E}">
        <p14:creationId xmlns:p14="http://schemas.microsoft.com/office/powerpoint/2010/main" val="15040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144000" cy="3733800"/>
          </a:xfrm>
        </p:spPr>
        <p:txBody>
          <a:bodyPr>
            <a:normAutofit/>
          </a:bodyPr>
          <a:lstStyle/>
          <a:p>
            <a:r>
              <a:rPr lang="en-US" dirty="0"/>
              <a:t>What a wonderful name it is</a:t>
            </a:r>
          </a:p>
          <a:p>
            <a:r>
              <a:rPr lang="en-US" dirty="0"/>
              <a:t>Nothing compares to this</a:t>
            </a:r>
          </a:p>
          <a:p>
            <a:r>
              <a:rPr lang="en-US" dirty="0"/>
              <a:t>What a wonderful name it is</a:t>
            </a:r>
          </a:p>
          <a:p>
            <a:r>
              <a:rPr lang="en-US" dirty="0"/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933768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9144000" cy="3657600"/>
          </a:xfrm>
        </p:spPr>
        <p:txBody>
          <a:bodyPr>
            <a:normAutofit/>
          </a:bodyPr>
          <a:lstStyle/>
          <a:p>
            <a:r>
              <a:rPr lang="en-US" dirty="0"/>
              <a:t>What a wonderful name it is</a:t>
            </a:r>
          </a:p>
          <a:p>
            <a:r>
              <a:rPr lang="en-US" dirty="0"/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419434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/>
              <a:t>He's coming on the clouds</a:t>
            </a:r>
          </a:p>
          <a:p>
            <a:r>
              <a:rPr lang="en-US" dirty="0"/>
              <a:t>Kings and kingdoms </a:t>
            </a:r>
          </a:p>
          <a:p>
            <a:r>
              <a:rPr lang="en-US" dirty="0"/>
              <a:t>Will bow down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380672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Lion and the Lamb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 Brenton Brown Brian Johnson </a:t>
            </a:r>
            <a:r>
              <a:rPr lang="en-US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Leeland</a:t>
            </a:r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Mooring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Song Number: 7038281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© 2015 Thankyou Music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CCLI#:1050292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0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Death could not hold You</a:t>
            </a:r>
          </a:p>
          <a:p>
            <a:r>
              <a:rPr lang="en-US" dirty="0"/>
              <a:t>The veil tore before You</a:t>
            </a:r>
          </a:p>
          <a:p>
            <a:r>
              <a:rPr lang="en-US" dirty="0"/>
              <a:t>You silence the </a:t>
            </a:r>
          </a:p>
          <a:p>
            <a:r>
              <a:rPr lang="en-US" dirty="0"/>
              <a:t>boast of sin and grave</a:t>
            </a:r>
          </a:p>
        </p:txBody>
      </p:sp>
    </p:spTree>
    <p:extLst>
      <p:ext uri="{BB962C8B-B14F-4D97-AF65-F5344CB8AC3E}">
        <p14:creationId xmlns:p14="http://schemas.microsoft.com/office/powerpoint/2010/main" val="3800150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The heavens are roaring</a:t>
            </a:r>
          </a:p>
          <a:p>
            <a:r>
              <a:rPr lang="en-US" dirty="0"/>
              <a:t>The praise of Your glory</a:t>
            </a:r>
          </a:p>
          <a:p>
            <a:r>
              <a:rPr lang="en-US" dirty="0"/>
              <a:t>For You are raised to life again</a:t>
            </a:r>
          </a:p>
        </p:txBody>
      </p:sp>
    </p:spTree>
    <p:extLst>
      <p:ext uri="{BB962C8B-B14F-4D97-AF65-F5344CB8AC3E}">
        <p14:creationId xmlns:p14="http://schemas.microsoft.com/office/powerpoint/2010/main" val="2989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You have no rival</a:t>
            </a:r>
          </a:p>
          <a:p>
            <a:r>
              <a:rPr lang="en-US" dirty="0"/>
              <a:t>You have no equal</a:t>
            </a:r>
          </a:p>
          <a:p>
            <a:r>
              <a:rPr lang="en-US" dirty="0"/>
              <a:t>Now and forever God You reign</a:t>
            </a:r>
          </a:p>
        </p:txBody>
      </p:sp>
    </p:spTree>
    <p:extLst>
      <p:ext uri="{BB962C8B-B14F-4D97-AF65-F5344CB8AC3E}">
        <p14:creationId xmlns:p14="http://schemas.microsoft.com/office/powerpoint/2010/main" val="304609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Yours is the kingdom</a:t>
            </a:r>
          </a:p>
          <a:p>
            <a:r>
              <a:rPr lang="en-US" dirty="0"/>
              <a:t>Yours is the glory</a:t>
            </a:r>
          </a:p>
          <a:p>
            <a:r>
              <a:rPr lang="en-US" dirty="0"/>
              <a:t>Yours is the name </a:t>
            </a:r>
          </a:p>
          <a:p>
            <a:r>
              <a:rPr lang="en-US" dirty="0"/>
              <a:t>above all names</a:t>
            </a:r>
          </a:p>
        </p:txBody>
      </p:sp>
    </p:spTree>
    <p:extLst>
      <p:ext uri="{BB962C8B-B14F-4D97-AF65-F5344CB8AC3E}">
        <p14:creationId xmlns:p14="http://schemas.microsoft.com/office/powerpoint/2010/main" val="1257411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What a powerful name it is</a:t>
            </a:r>
          </a:p>
          <a:p>
            <a:r>
              <a:rPr lang="en-US" dirty="0"/>
              <a:t>What a powerful name it is</a:t>
            </a:r>
          </a:p>
          <a:p>
            <a:r>
              <a:rPr lang="en-US" dirty="0"/>
              <a:t>The name of </a:t>
            </a:r>
          </a:p>
          <a:p>
            <a:r>
              <a:rPr lang="en-US" dirty="0"/>
              <a:t>Jesus Christ my King</a:t>
            </a:r>
          </a:p>
        </p:txBody>
      </p:sp>
    </p:spTree>
    <p:extLst>
      <p:ext uri="{BB962C8B-B14F-4D97-AF65-F5344CB8AC3E}">
        <p14:creationId xmlns:p14="http://schemas.microsoft.com/office/powerpoint/2010/main" val="273238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What a powerful name it is</a:t>
            </a:r>
          </a:p>
          <a:p>
            <a:r>
              <a:rPr lang="en-US" dirty="0"/>
              <a:t>Nothing can stand against</a:t>
            </a:r>
          </a:p>
          <a:p>
            <a:r>
              <a:rPr lang="en-US" dirty="0"/>
              <a:t>What a powerful name it is</a:t>
            </a:r>
          </a:p>
          <a:p>
            <a:r>
              <a:rPr lang="en-US" dirty="0"/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95894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What a powerful name it is</a:t>
            </a:r>
          </a:p>
          <a:p>
            <a:r>
              <a:rPr lang="en-US" dirty="0"/>
              <a:t>The Name of Jesus</a:t>
            </a:r>
          </a:p>
          <a:p>
            <a:r>
              <a:rPr lang="en-US" dirty="0"/>
              <a:t>What a powerful name it is</a:t>
            </a:r>
          </a:p>
          <a:p>
            <a:r>
              <a:rPr lang="en-US" dirty="0"/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952445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81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8534400" cy="3352800"/>
          </a:xfrm>
        </p:spPr>
        <p:txBody>
          <a:bodyPr>
            <a:normAutofit/>
          </a:bodyPr>
          <a:lstStyle/>
          <a:p>
            <a:r>
              <a:rPr lang="en-US" dirty="0"/>
              <a:t>Alone in my sorrow </a:t>
            </a:r>
          </a:p>
          <a:p>
            <a:r>
              <a:rPr lang="en-US" dirty="0"/>
              <a:t>And dead in my sin</a:t>
            </a:r>
          </a:p>
          <a:p>
            <a:r>
              <a:rPr lang="en-US" dirty="0"/>
              <a:t>Lost without hope</a:t>
            </a:r>
          </a:p>
          <a:p>
            <a:r>
              <a:rPr lang="en-US" dirty="0"/>
              <a:t>With no place to begin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1054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Death Was Arrested 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 Adam </a:t>
            </a:r>
            <a:r>
              <a:rPr lang="en-US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Kersh</a:t>
            </a:r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Brandon Coker, Heath </a:t>
            </a:r>
            <a:r>
              <a:rPr lang="en-US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Balltzglier</a:t>
            </a:r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Paul Taylor Smith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Song Number: 7046448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© 2015 Adam </a:t>
            </a:r>
            <a:r>
              <a:rPr lang="en-US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Kersh</a:t>
            </a:r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Music, et. al.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CCLI#:1050292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64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Your love made a way </a:t>
            </a:r>
          </a:p>
          <a:p>
            <a:r>
              <a:rPr lang="en-US" dirty="0"/>
              <a:t>to let mercy come in</a:t>
            </a:r>
          </a:p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</p:txBody>
      </p:sp>
    </p:spTree>
    <p:extLst>
      <p:ext uri="{BB962C8B-B14F-4D97-AF65-F5344CB8AC3E}">
        <p14:creationId xmlns:p14="http://schemas.microsoft.com/office/powerpoint/2010/main" val="19976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9144000" cy="4876800"/>
          </a:xfrm>
        </p:spPr>
        <p:txBody>
          <a:bodyPr>
            <a:normAutofit/>
          </a:bodyPr>
          <a:lstStyle/>
          <a:p>
            <a:r>
              <a:rPr lang="en-US" dirty="0"/>
              <a:t>And every chain will break</a:t>
            </a:r>
          </a:p>
          <a:p>
            <a:r>
              <a:rPr lang="en-US" dirty="0"/>
              <a:t>As broken hearts </a:t>
            </a:r>
          </a:p>
          <a:p>
            <a:r>
              <a:rPr lang="en-US" dirty="0"/>
              <a:t>Declare His praise</a:t>
            </a:r>
          </a:p>
          <a:p>
            <a:r>
              <a:rPr lang="en-US" dirty="0"/>
              <a:t>For who can stop </a:t>
            </a:r>
          </a:p>
          <a:p>
            <a:r>
              <a:rPr lang="en-US" dirty="0"/>
              <a:t>The Lord almighty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60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Ash was redeemed </a:t>
            </a:r>
          </a:p>
          <a:p>
            <a:r>
              <a:rPr lang="en-US" dirty="0"/>
              <a:t>only beauty remains</a:t>
            </a:r>
          </a:p>
          <a:p>
            <a:r>
              <a:rPr lang="en-US" dirty="0"/>
              <a:t>My orphan heart </a:t>
            </a:r>
          </a:p>
          <a:p>
            <a:r>
              <a:rPr lang="en-US" dirty="0"/>
              <a:t>was given a name</a:t>
            </a:r>
          </a:p>
        </p:txBody>
      </p:sp>
    </p:spTree>
    <p:extLst>
      <p:ext uri="{BB962C8B-B14F-4D97-AF65-F5344CB8AC3E}">
        <p14:creationId xmlns:p14="http://schemas.microsoft.com/office/powerpoint/2010/main" val="1531647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My mourning grew quiet </a:t>
            </a:r>
          </a:p>
          <a:p>
            <a:r>
              <a:rPr lang="en-US" dirty="0"/>
              <a:t>my feet rose to dance</a:t>
            </a:r>
          </a:p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</p:txBody>
      </p:sp>
    </p:spTree>
    <p:extLst>
      <p:ext uri="{BB962C8B-B14F-4D97-AF65-F5344CB8AC3E}">
        <p14:creationId xmlns:p14="http://schemas.microsoft.com/office/powerpoint/2010/main" val="480914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Oh Your grace so free washes over me</a:t>
            </a:r>
          </a:p>
          <a:p>
            <a:r>
              <a:rPr lang="en-US" dirty="0"/>
              <a:t>You have made me new </a:t>
            </a:r>
          </a:p>
          <a:p>
            <a:r>
              <a:rPr lang="en-US" dirty="0"/>
              <a:t>now life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3708881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It’s Your endless love </a:t>
            </a:r>
          </a:p>
          <a:p>
            <a:r>
              <a:rPr lang="en-US" dirty="0"/>
              <a:t>pouring down on us</a:t>
            </a:r>
          </a:p>
          <a:p>
            <a:r>
              <a:rPr lang="en-US" dirty="0"/>
              <a:t>You have made me new </a:t>
            </a:r>
          </a:p>
          <a:p>
            <a:r>
              <a:rPr lang="en-US" dirty="0"/>
              <a:t>now life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720433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Released from my </a:t>
            </a:r>
            <a:r>
              <a:rPr lang="en-US"/>
              <a:t>chains </a:t>
            </a:r>
          </a:p>
          <a:p>
            <a:r>
              <a:rPr lang="en-US" dirty="0"/>
              <a:t>I’m a prisoner no more</a:t>
            </a:r>
          </a:p>
          <a:p>
            <a:r>
              <a:rPr lang="en-US" dirty="0"/>
              <a:t>My shame was a ransom </a:t>
            </a:r>
          </a:p>
          <a:p>
            <a:r>
              <a:rPr lang="en-US" dirty="0"/>
              <a:t>He faithfully bore</a:t>
            </a:r>
          </a:p>
        </p:txBody>
      </p:sp>
    </p:spTree>
    <p:extLst>
      <p:ext uri="{BB962C8B-B14F-4D97-AF65-F5344CB8AC3E}">
        <p14:creationId xmlns:p14="http://schemas.microsoft.com/office/powerpoint/2010/main" val="1291699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He canceled my debt </a:t>
            </a:r>
          </a:p>
          <a:p>
            <a:r>
              <a:rPr lang="en-US" dirty="0"/>
              <a:t>and He called me His friend</a:t>
            </a:r>
          </a:p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</p:txBody>
      </p:sp>
    </p:spTree>
    <p:extLst>
      <p:ext uri="{BB962C8B-B14F-4D97-AF65-F5344CB8AC3E}">
        <p14:creationId xmlns:p14="http://schemas.microsoft.com/office/powerpoint/2010/main" val="72715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Oh Your grace so free washes over me</a:t>
            </a:r>
          </a:p>
          <a:p>
            <a:r>
              <a:rPr lang="en-US" dirty="0"/>
              <a:t>You have made me new </a:t>
            </a:r>
          </a:p>
          <a:p>
            <a:r>
              <a:rPr lang="en-US" dirty="0"/>
              <a:t>now life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210304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It’s Your endless love </a:t>
            </a:r>
          </a:p>
          <a:p>
            <a:r>
              <a:rPr lang="en-US" dirty="0"/>
              <a:t>pouring down on us</a:t>
            </a:r>
          </a:p>
          <a:p>
            <a:r>
              <a:rPr lang="en-US" dirty="0"/>
              <a:t>You have made us </a:t>
            </a:r>
            <a:r>
              <a:rPr lang="en-US"/>
              <a:t>new </a:t>
            </a:r>
          </a:p>
          <a:p>
            <a:r>
              <a:rPr lang="en-US"/>
              <a:t>now </a:t>
            </a:r>
            <a:r>
              <a:rPr lang="en-US" dirty="0"/>
              <a:t>life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3058139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Our Savior displayed </a:t>
            </a:r>
          </a:p>
          <a:p>
            <a:r>
              <a:rPr lang="en-US" dirty="0"/>
              <a:t>on a criminal’s cross</a:t>
            </a:r>
          </a:p>
          <a:p>
            <a:r>
              <a:rPr lang="en-US" dirty="0"/>
              <a:t>Darkness rejoiced </a:t>
            </a:r>
          </a:p>
          <a:p>
            <a:r>
              <a:rPr lang="en-US" dirty="0"/>
              <a:t>as though Heaven had lost</a:t>
            </a:r>
          </a:p>
        </p:txBody>
      </p:sp>
    </p:spTree>
    <p:extLst>
      <p:ext uri="{BB962C8B-B14F-4D97-AF65-F5344CB8AC3E}">
        <p14:creationId xmlns:p14="http://schemas.microsoft.com/office/powerpoint/2010/main" val="3657577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/>
              <a:t>But then Jesus arose </a:t>
            </a:r>
          </a:p>
          <a:p>
            <a:r>
              <a:rPr lang="en-US" dirty="0"/>
              <a:t>with my freedom in hand</a:t>
            </a:r>
          </a:p>
          <a:p>
            <a:r>
              <a:rPr lang="en-US" dirty="0"/>
              <a:t>That’s when death was arrested and my life began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7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75AB8A-A8D0-0241-B0C3-E8567AD35670}"/>
              </a:ext>
            </a:extLst>
          </p:cNvPr>
          <p:cNvSpPr txBox="1">
            <a:spLocks/>
          </p:cNvSpPr>
          <p:nvPr/>
        </p:nvSpPr>
        <p:spPr bwMode="auto">
          <a:xfrm>
            <a:off x="1524000" y="9906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4400" b="1" i="0" baseline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Our God is the Lion</a:t>
            </a:r>
          </a:p>
          <a:p>
            <a:r>
              <a:rPr lang="en-US" kern="0"/>
              <a:t>The Lion of Judah</a:t>
            </a:r>
          </a:p>
          <a:p>
            <a:r>
              <a:rPr lang="en-US" kern="0"/>
              <a:t>He's roaring with power</a:t>
            </a:r>
          </a:p>
          <a:p>
            <a:r>
              <a:rPr lang="en-US" kern="0"/>
              <a:t>And fighting our battles</a:t>
            </a:r>
          </a:p>
          <a:p>
            <a:r>
              <a:rPr lang="en-US" kern="0"/>
              <a:t>And every knee will </a:t>
            </a:r>
          </a:p>
          <a:p>
            <a:r>
              <a:rPr lang="en-US" kern="0"/>
              <a:t>bow before Him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30002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Oh Your grace so free washes over me</a:t>
            </a:r>
          </a:p>
          <a:p>
            <a:r>
              <a:rPr lang="en-US" dirty="0"/>
              <a:t>You have made me new </a:t>
            </a:r>
          </a:p>
          <a:p>
            <a:r>
              <a:rPr lang="en-US" dirty="0"/>
              <a:t>now life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1099478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It’s Your endless love </a:t>
            </a:r>
          </a:p>
          <a:p>
            <a:r>
              <a:rPr lang="en-US" dirty="0"/>
              <a:t>pouring down on us</a:t>
            </a:r>
          </a:p>
          <a:p>
            <a:r>
              <a:rPr lang="en-US" dirty="0"/>
              <a:t>You have made us </a:t>
            </a:r>
            <a:r>
              <a:rPr lang="en-US"/>
              <a:t>new </a:t>
            </a:r>
          </a:p>
          <a:p>
            <a:r>
              <a:rPr lang="en-US"/>
              <a:t>now </a:t>
            </a:r>
            <a:r>
              <a:rPr lang="en-US" dirty="0"/>
              <a:t>life begins with You</a:t>
            </a:r>
          </a:p>
        </p:txBody>
      </p:sp>
    </p:spTree>
    <p:extLst>
      <p:ext uri="{BB962C8B-B14F-4D97-AF65-F5344CB8AC3E}">
        <p14:creationId xmlns:p14="http://schemas.microsoft.com/office/powerpoint/2010/main" val="1717638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Oh we’re free, free </a:t>
            </a:r>
          </a:p>
          <a:p>
            <a:r>
              <a:rPr lang="en-US" dirty="0"/>
              <a:t>forever we’re free</a:t>
            </a:r>
          </a:p>
          <a:p>
            <a:r>
              <a:rPr lang="en-US" dirty="0"/>
              <a:t>Come join the song </a:t>
            </a:r>
          </a:p>
          <a:p>
            <a:r>
              <a:rPr lang="en-US" dirty="0"/>
              <a:t>of all the redeemed</a:t>
            </a:r>
          </a:p>
        </p:txBody>
      </p:sp>
    </p:spTree>
    <p:extLst>
      <p:ext uri="{BB962C8B-B14F-4D97-AF65-F5344CB8AC3E}">
        <p14:creationId xmlns:p14="http://schemas.microsoft.com/office/powerpoint/2010/main" val="3660196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Yes we’re free, free </a:t>
            </a:r>
          </a:p>
          <a:p>
            <a:r>
              <a:rPr lang="en-US" dirty="0"/>
              <a:t>forever amen</a:t>
            </a:r>
          </a:p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710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Oh we’re free, free </a:t>
            </a:r>
          </a:p>
          <a:p>
            <a:r>
              <a:rPr lang="en-US" dirty="0"/>
              <a:t>forever we’re free</a:t>
            </a:r>
          </a:p>
          <a:p>
            <a:r>
              <a:rPr lang="en-US" dirty="0"/>
              <a:t>Come join the song </a:t>
            </a:r>
          </a:p>
          <a:p>
            <a:r>
              <a:rPr lang="en-US" dirty="0"/>
              <a:t>of all the redeemed</a:t>
            </a:r>
          </a:p>
        </p:txBody>
      </p:sp>
    </p:spTree>
    <p:extLst>
      <p:ext uri="{BB962C8B-B14F-4D97-AF65-F5344CB8AC3E}">
        <p14:creationId xmlns:p14="http://schemas.microsoft.com/office/powerpoint/2010/main" val="20708649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Yes we’re free, free </a:t>
            </a:r>
          </a:p>
          <a:p>
            <a:r>
              <a:rPr lang="en-US" dirty="0"/>
              <a:t>forever amen</a:t>
            </a:r>
          </a:p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09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  <a:p>
            <a:r>
              <a:rPr lang="en-US" dirty="0"/>
              <a:t>When death was arrested </a:t>
            </a:r>
          </a:p>
          <a:p>
            <a:r>
              <a:rPr lang="en-US" dirty="0"/>
              <a:t>and my life began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3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3587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9144000" cy="3505200"/>
          </a:xfrm>
        </p:spPr>
        <p:txBody>
          <a:bodyPr>
            <a:normAutofit/>
          </a:bodyPr>
          <a:lstStyle/>
          <a:p>
            <a:r>
              <a:rPr lang="en-US" dirty="0"/>
              <a:t>God sent His Son</a:t>
            </a:r>
          </a:p>
          <a:p>
            <a:r>
              <a:rPr lang="en-US" dirty="0"/>
              <a:t>They called Him Jesus</a:t>
            </a:r>
          </a:p>
          <a:p>
            <a:r>
              <a:rPr lang="en-US" dirty="0"/>
              <a:t>He came to love,</a:t>
            </a:r>
          </a:p>
          <a:p>
            <a:r>
              <a:rPr lang="en-US" dirty="0"/>
              <a:t>Heal, and forgive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380672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Because He Lives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By Gloria Gaither, William J. Gaither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Song Number: 16880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© 1971 William J. Gaither, Inc.</a:t>
            </a:r>
          </a:p>
          <a:p>
            <a:r>
              <a:rPr lang="en-US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CCLI#:1050292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614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He bled and died</a:t>
            </a:r>
          </a:p>
          <a:p>
            <a:r>
              <a:rPr lang="en-US" dirty="0"/>
              <a:t>To buy my pardon</a:t>
            </a:r>
          </a:p>
          <a:p>
            <a:r>
              <a:rPr lang="en-US" dirty="0"/>
              <a:t>An empty grave is there</a:t>
            </a:r>
          </a:p>
          <a:p>
            <a:r>
              <a:rPr lang="en-US" dirty="0"/>
              <a:t>To prove my Savior lives</a:t>
            </a:r>
          </a:p>
        </p:txBody>
      </p:sp>
    </p:spTree>
    <p:extLst>
      <p:ext uri="{BB962C8B-B14F-4D97-AF65-F5344CB8AC3E}">
        <p14:creationId xmlns:p14="http://schemas.microsoft.com/office/powerpoint/2010/main" val="358853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4724400"/>
          </a:xfrm>
        </p:spPr>
        <p:txBody>
          <a:bodyPr>
            <a:normAutofit/>
          </a:bodyPr>
          <a:lstStyle/>
          <a:p>
            <a:r>
              <a:rPr lang="en-US" dirty="0"/>
              <a:t>Our God is the Lamb</a:t>
            </a:r>
          </a:p>
          <a:p>
            <a:r>
              <a:rPr lang="en-US" dirty="0"/>
              <a:t>The Lamb that was slain</a:t>
            </a:r>
          </a:p>
          <a:p>
            <a:r>
              <a:rPr lang="en-US" dirty="0"/>
              <a:t>For the sin of the world</a:t>
            </a:r>
          </a:p>
          <a:p>
            <a:r>
              <a:rPr lang="en-US" dirty="0"/>
              <a:t>His blood breaks the chains</a:t>
            </a:r>
          </a:p>
        </p:txBody>
      </p:sp>
    </p:spTree>
    <p:extLst>
      <p:ext uri="{BB962C8B-B14F-4D97-AF65-F5344CB8AC3E}">
        <p14:creationId xmlns:p14="http://schemas.microsoft.com/office/powerpoint/2010/main" val="1926684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He lives</a:t>
            </a:r>
          </a:p>
          <a:p>
            <a:r>
              <a:rPr lang="en-US" dirty="0"/>
              <a:t>I can face tomorrow</a:t>
            </a:r>
          </a:p>
          <a:p>
            <a:r>
              <a:rPr lang="en-US" dirty="0"/>
              <a:t>Because He lives</a:t>
            </a:r>
          </a:p>
          <a:p>
            <a:r>
              <a:rPr lang="en-US" dirty="0"/>
              <a:t>All fear is gone</a:t>
            </a:r>
          </a:p>
        </p:txBody>
      </p:sp>
    </p:spTree>
    <p:extLst>
      <p:ext uri="{BB962C8B-B14F-4D97-AF65-F5344CB8AC3E}">
        <p14:creationId xmlns:p14="http://schemas.microsoft.com/office/powerpoint/2010/main" val="1303839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I know</a:t>
            </a:r>
          </a:p>
          <a:p>
            <a:r>
              <a:rPr lang="en-US" dirty="0"/>
              <a:t>He holds the future</a:t>
            </a:r>
          </a:p>
          <a:p>
            <a:r>
              <a:rPr lang="en-US" dirty="0"/>
              <a:t>And life is worth the living</a:t>
            </a:r>
          </a:p>
          <a:p>
            <a:r>
              <a:rPr lang="en-US" dirty="0"/>
              <a:t>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9877287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How sweet to hold</a:t>
            </a:r>
          </a:p>
          <a:p>
            <a:r>
              <a:rPr lang="en-US" dirty="0"/>
              <a:t>A newborn baby</a:t>
            </a:r>
          </a:p>
          <a:p>
            <a:r>
              <a:rPr lang="en-US" dirty="0"/>
              <a:t>And feel the pride</a:t>
            </a:r>
          </a:p>
          <a:p>
            <a:r>
              <a:rPr lang="en-US" dirty="0"/>
              <a:t>And joy he gives</a:t>
            </a:r>
          </a:p>
        </p:txBody>
      </p:sp>
    </p:spTree>
    <p:extLst>
      <p:ext uri="{BB962C8B-B14F-4D97-AF65-F5344CB8AC3E}">
        <p14:creationId xmlns:p14="http://schemas.microsoft.com/office/powerpoint/2010/main" val="8891322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9525000" cy="4572000"/>
          </a:xfrm>
        </p:spPr>
        <p:txBody>
          <a:bodyPr>
            <a:normAutofit/>
          </a:bodyPr>
          <a:lstStyle/>
          <a:p>
            <a:r>
              <a:rPr lang="en-US" dirty="0"/>
              <a:t>But greater still</a:t>
            </a:r>
          </a:p>
          <a:p>
            <a:r>
              <a:rPr lang="en-US" dirty="0"/>
              <a:t>The calm assurance</a:t>
            </a:r>
          </a:p>
          <a:p>
            <a:r>
              <a:rPr lang="en-US" dirty="0"/>
              <a:t>That child can face uncertain days </a:t>
            </a:r>
          </a:p>
          <a:p>
            <a:r>
              <a:rPr lang="en-US" dirty="0"/>
              <a:t>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29116721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He lives</a:t>
            </a:r>
          </a:p>
          <a:p>
            <a:r>
              <a:rPr lang="en-US" dirty="0"/>
              <a:t>I can face tomorrow</a:t>
            </a:r>
          </a:p>
          <a:p>
            <a:r>
              <a:rPr lang="en-US" dirty="0"/>
              <a:t>Because He lives</a:t>
            </a:r>
          </a:p>
          <a:p>
            <a:r>
              <a:rPr lang="en-US" dirty="0"/>
              <a:t>All fear is gone</a:t>
            </a:r>
          </a:p>
        </p:txBody>
      </p:sp>
    </p:spTree>
    <p:extLst>
      <p:ext uri="{BB962C8B-B14F-4D97-AF65-F5344CB8AC3E}">
        <p14:creationId xmlns:p14="http://schemas.microsoft.com/office/powerpoint/2010/main" val="1413401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I know</a:t>
            </a:r>
          </a:p>
          <a:p>
            <a:r>
              <a:rPr lang="en-US" dirty="0"/>
              <a:t>He holds the future</a:t>
            </a:r>
          </a:p>
          <a:p>
            <a:r>
              <a:rPr lang="en-US" dirty="0"/>
              <a:t>And life is worth the living</a:t>
            </a:r>
          </a:p>
          <a:p>
            <a:r>
              <a:rPr lang="en-US" dirty="0"/>
              <a:t>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31715280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And then one day</a:t>
            </a:r>
          </a:p>
          <a:p>
            <a:r>
              <a:rPr lang="en-US" dirty="0"/>
              <a:t>I'll cross the river</a:t>
            </a:r>
          </a:p>
          <a:p>
            <a:r>
              <a:rPr lang="en-US" dirty="0"/>
              <a:t>I'll fight life's final</a:t>
            </a:r>
          </a:p>
          <a:p>
            <a:r>
              <a:rPr lang="en-US" dirty="0"/>
              <a:t>War with pain</a:t>
            </a:r>
          </a:p>
        </p:txBody>
      </p:sp>
    </p:spTree>
    <p:extLst>
      <p:ext uri="{BB962C8B-B14F-4D97-AF65-F5344CB8AC3E}">
        <p14:creationId xmlns:p14="http://schemas.microsoft.com/office/powerpoint/2010/main" val="32766635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And then as death</a:t>
            </a:r>
          </a:p>
          <a:p>
            <a:r>
              <a:rPr lang="en-US" dirty="0"/>
              <a:t>Gives way to </a:t>
            </a:r>
            <a:r>
              <a:rPr lang="en-US" dirty="0" err="1"/>
              <a:t>vict'ry</a:t>
            </a:r>
            <a:endParaRPr lang="en-US" dirty="0"/>
          </a:p>
          <a:p>
            <a:r>
              <a:rPr lang="en-US" dirty="0"/>
              <a:t>I'll see the lights of glory</a:t>
            </a:r>
          </a:p>
          <a:p>
            <a:r>
              <a:rPr lang="en-US" dirty="0"/>
              <a:t>And I'll know He lives</a:t>
            </a:r>
          </a:p>
        </p:txBody>
      </p:sp>
    </p:spTree>
    <p:extLst>
      <p:ext uri="{BB962C8B-B14F-4D97-AF65-F5344CB8AC3E}">
        <p14:creationId xmlns:p14="http://schemas.microsoft.com/office/powerpoint/2010/main" val="4177900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He lives</a:t>
            </a:r>
          </a:p>
          <a:p>
            <a:r>
              <a:rPr lang="en-US" dirty="0"/>
              <a:t>I can face tomorrow</a:t>
            </a:r>
          </a:p>
          <a:p>
            <a:r>
              <a:rPr lang="en-US" dirty="0"/>
              <a:t>Because He lives</a:t>
            </a:r>
          </a:p>
          <a:p>
            <a:r>
              <a:rPr lang="en-US" dirty="0"/>
              <a:t>All fear is gone</a:t>
            </a:r>
          </a:p>
        </p:txBody>
      </p:sp>
    </p:spTree>
    <p:extLst>
      <p:ext uri="{BB962C8B-B14F-4D97-AF65-F5344CB8AC3E}">
        <p14:creationId xmlns:p14="http://schemas.microsoft.com/office/powerpoint/2010/main" val="1432117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I know</a:t>
            </a:r>
          </a:p>
          <a:p>
            <a:r>
              <a:rPr lang="en-US" dirty="0"/>
              <a:t>He holds the future</a:t>
            </a:r>
          </a:p>
          <a:p>
            <a:r>
              <a:rPr lang="en-US" dirty="0"/>
              <a:t>And life is worth the living</a:t>
            </a:r>
          </a:p>
          <a:p>
            <a:r>
              <a:rPr lang="en-US" dirty="0"/>
              <a:t>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43993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/>
              <a:t>And every knee will bow </a:t>
            </a:r>
          </a:p>
          <a:p>
            <a:r>
              <a:rPr lang="en-US" dirty="0"/>
              <a:t>Before the Lion and the Lamb</a:t>
            </a:r>
          </a:p>
          <a:p>
            <a:r>
              <a:rPr lang="en-US" dirty="0"/>
              <a:t>Oh every knee will bow </a:t>
            </a:r>
          </a:p>
          <a:p>
            <a:r>
              <a:rPr lang="en-US" dirty="0"/>
              <a:t>Before the Lion and the Lamb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59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He lives</a:t>
            </a:r>
          </a:p>
          <a:p>
            <a:r>
              <a:rPr lang="en-US" dirty="0"/>
              <a:t>I can face tomorrow</a:t>
            </a:r>
          </a:p>
          <a:p>
            <a:r>
              <a:rPr lang="en-US" dirty="0"/>
              <a:t>Because He lives</a:t>
            </a:r>
          </a:p>
          <a:p>
            <a:r>
              <a:rPr lang="en-US" dirty="0"/>
              <a:t>All fear is gone</a:t>
            </a:r>
          </a:p>
        </p:txBody>
      </p:sp>
    </p:spTree>
    <p:extLst>
      <p:ext uri="{BB962C8B-B14F-4D97-AF65-F5344CB8AC3E}">
        <p14:creationId xmlns:p14="http://schemas.microsoft.com/office/powerpoint/2010/main" val="12599968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Because I know</a:t>
            </a:r>
          </a:p>
          <a:p>
            <a:r>
              <a:rPr lang="en-US" dirty="0"/>
              <a:t>He holds the future</a:t>
            </a:r>
          </a:p>
          <a:p>
            <a:r>
              <a:rPr lang="en-US" dirty="0"/>
              <a:t>And life is worth the living</a:t>
            </a:r>
          </a:p>
          <a:p>
            <a:r>
              <a:rPr lang="en-US" dirty="0"/>
              <a:t>Just because He lives</a:t>
            </a:r>
          </a:p>
        </p:txBody>
      </p:sp>
    </p:spTree>
    <p:extLst>
      <p:ext uri="{BB962C8B-B14F-4D97-AF65-F5344CB8AC3E}">
        <p14:creationId xmlns:p14="http://schemas.microsoft.com/office/powerpoint/2010/main" val="6633555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84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CC_Logo 2012.gif"/>
          <p:cNvPicPr>
            <a:picLocks noChangeAspect="1"/>
          </p:cNvPicPr>
          <p:nvPr/>
        </p:nvPicPr>
        <p:blipFill>
          <a:blip r:embed="rId2" cstate="print">
            <a:lum bright="100000"/>
          </a:blip>
          <a:stretch>
            <a:fillRect/>
          </a:stretch>
        </p:blipFill>
        <p:spPr>
          <a:xfrm>
            <a:off x="1828800" y="1524000"/>
            <a:ext cx="8610600" cy="36512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So open up the gates</a:t>
            </a:r>
          </a:p>
          <a:p>
            <a:r>
              <a:rPr lang="en-US" dirty="0"/>
              <a:t>Make way before </a:t>
            </a:r>
          </a:p>
          <a:p>
            <a:r>
              <a:rPr lang="en-US" dirty="0"/>
              <a:t>The King of kings</a:t>
            </a:r>
          </a:p>
        </p:txBody>
      </p:sp>
    </p:spTree>
    <p:extLst>
      <p:ext uri="{BB962C8B-B14F-4D97-AF65-F5344CB8AC3E}">
        <p14:creationId xmlns:p14="http://schemas.microsoft.com/office/powerpoint/2010/main" val="185497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144000" cy="4648200"/>
          </a:xfrm>
        </p:spPr>
        <p:txBody>
          <a:bodyPr>
            <a:normAutofit/>
          </a:bodyPr>
          <a:lstStyle/>
          <a:p>
            <a:r>
              <a:rPr lang="en-US" dirty="0"/>
              <a:t>Our God who comes to save</a:t>
            </a:r>
          </a:p>
          <a:p>
            <a:r>
              <a:rPr lang="en-US" dirty="0"/>
              <a:t>Is here to set the captives free</a:t>
            </a:r>
          </a:p>
          <a:p>
            <a:r>
              <a:rPr lang="en-US" dirty="0"/>
              <a:t>For who can stop </a:t>
            </a:r>
          </a:p>
          <a:p>
            <a:r>
              <a:rPr lang="en-US" dirty="0"/>
              <a:t>The Lord almighty</a:t>
            </a:r>
          </a:p>
        </p:txBody>
      </p:sp>
    </p:spTree>
    <p:extLst>
      <p:ext uri="{BB962C8B-B14F-4D97-AF65-F5344CB8AC3E}">
        <p14:creationId xmlns:p14="http://schemas.microsoft.com/office/powerpoint/2010/main" val="2305210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8711</TotalTime>
  <Words>1248</Words>
  <Application>Microsoft Macintosh PowerPoint</Application>
  <PresentationFormat>Widescreen</PresentationFormat>
  <Paragraphs>277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Arial Rounded MT Bold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Allstate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Allstate</dc:creator>
  <cp:lastModifiedBy>Christopher Notte (Abington)</cp:lastModifiedBy>
  <cp:revision>912</cp:revision>
  <dcterms:created xsi:type="dcterms:W3CDTF">2016-03-26T22:05:22Z</dcterms:created>
  <dcterms:modified xsi:type="dcterms:W3CDTF">2020-04-11T18:18:12Z</dcterms:modified>
</cp:coreProperties>
</file>